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277" r:id="rId3"/>
    <p:sldId id="256" r:id="rId4"/>
    <p:sldId id="258" r:id="rId5"/>
    <p:sldId id="259" r:id="rId6"/>
    <p:sldId id="260" r:id="rId7"/>
    <p:sldId id="278" r:id="rId8"/>
    <p:sldId id="279" r:id="rId9"/>
    <p:sldId id="280" r:id="rId10"/>
    <p:sldId id="281" r:id="rId11"/>
    <p:sldId id="261" r:id="rId12"/>
    <p:sldId id="262" r:id="rId13"/>
    <p:sldId id="264" r:id="rId14"/>
    <p:sldId id="265" r:id="rId15"/>
    <p:sldId id="268" r:id="rId16"/>
    <p:sldId id="266" r:id="rId17"/>
    <p:sldId id="267" r:id="rId18"/>
    <p:sldId id="282" r:id="rId19"/>
    <p:sldId id="290" r:id="rId20"/>
    <p:sldId id="284" r:id="rId21"/>
    <p:sldId id="285" r:id="rId22"/>
    <p:sldId id="286" r:id="rId23"/>
    <p:sldId id="287" r:id="rId24"/>
    <p:sldId id="288" r:id="rId25"/>
    <p:sldId id="289" r:id="rId26"/>
    <p:sldId id="273" r:id="rId27"/>
    <p:sldId id="269" r:id="rId28"/>
    <p:sldId id="270" r:id="rId29"/>
    <p:sldId id="271" r:id="rId30"/>
    <p:sldId id="272" r:id="rId31"/>
    <p:sldId id="274" r:id="rId32"/>
    <p:sldId id="291" r:id="rId33"/>
    <p:sldId id="292" r:id="rId34"/>
    <p:sldId id="27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4660"/>
  </p:normalViewPr>
  <p:slideViewPr>
    <p:cSldViewPr>
      <p:cViewPr varScale="1">
        <p:scale>
          <a:sx n="42" d="100"/>
          <a:sy n="42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32CC69-E9F9-4AB4-B62D-50301F7CF6FA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9DED1B-471B-45A5-99DD-D3E0DC64BA0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Поклонимся великим тем годам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8790"/>
            <a:ext cx="6552728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вященная вой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43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«Концлагеря Великой Отечественной </a:t>
            </a:r>
            <a:r>
              <a:rPr lang="ru-RU" dirty="0" smtClean="0"/>
              <a:t>войны</a:t>
            </a:r>
            <a:r>
              <a:rPr lang="ru-RU" dirty="0"/>
              <a:t>»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97570"/>
            <a:ext cx="6712352" cy="48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А может не было вой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02" y="332656"/>
            <a:ext cx="8229600" cy="1575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Она выжила в аду фашистского концлагеря "Освенцим".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07664"/>
            <a:ext cx="624069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Концлагерь </a:t>
            </a:r>
            <a:r>
              <a:rPr lang="ru-RU" dirty="0" err="1" smtClean="0"/>
              <a:t>Воббелин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smtClean="0"/>
              <a:t>5 апреля 1945.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46343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6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Kl </a:t>
            </a:r>
            <a:r>
              <a:rPr lang="en-US" dirty="0" err="1" smtClean="0"/>
              <a:t>Neuengamme</a:t>
            </a:r>
            <a:r>
              <a:rPr lang="en-US" dirty="0" smtClean="0"/>
              <a:t>, A. K. Hamburg, (1941) - </a:t>
            </a:r>
            <a:r>
              <a:rPr lang="ru-RU" dirty="0" smtClean="0"/>
              <a:t>концлагерь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4560"/>
            <a:ext cx="821467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7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28" y="428752"/>
            <a:ext cx="8229600" cy="1560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Освенцим: концлагерь </a:t>
            </a:r>
            <a:r>
              <a:rPr lang="ru-RU" dirty="0" err="1" smtClean="0"/>
              <a:t>Аушвиц-Биркенау</a:t>
            </a:r>
            <a:r>
              <a:rPr lang="ru-RU" dirty="0" smtClean="0"/>
              <a:t>. Страшно помнить и забывать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696744" cy="471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6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dirty="0" smtClean="0"/>
              <a:t> Концентрационный лагерь 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4"/>
            <a:ext cx="5112568" cy="473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Освенцим - самый большой концлагерь Третьего рейха.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77948"/>
            <a:ext cx="6014587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6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Заключённая </a:t>
            </a:r>
            <a:r>
              <a:rPr lang="ru-RU" dirty="0" err="1" smtClean="0"/>
              <a:t>блумфонтейнского</a:t>
            </a:r>
            <a:r>
              <a:rPr lang="ru-RU" dirty="0" smtClean="0"/>
              <a:t> концлагеря Лиззи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Сэйл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1590"/>
            <a:ext cx="6967249" cy="472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5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>В Латвии на территории мемориала жертвам немецкого концлагеря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36812"/>
            <a:ext cx="6480720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Смоленск. Мемориал </a:t>
            </a:r>
            <a:r>
              <a:rPr lang="ru-RU" dirty="0"/>
              <a:t>погибшим в концлагере.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46" y="1628800"/>
            <a:ext cx="624069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58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Страница 1. «Партизанское движение в годы</a:t>
            </a:r>
            <a:br>
              <a:rPr lang="ru-RU" dirty="0"/>
            </a:br>
            <a:r>
              <a:rPr lang="ru-RU" dirty="0"/>
              <a:t> Великой Отечественной Войны»</a:t>
            </a:r>
            <a:br>
              <a:rPr lang="ru-RU" dirty="0"/>
            </a:b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387872" cy="404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7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32" y="476672"/>
            <a:ext cx="8040893" cy="603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5" y="332656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8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r>
              <a:rPr lang="ru-RU" dirty="0"/>
              <a:t>Музей-мемориал Дахау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9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5" y="404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 парижском пригороде </a:t>
            </a:r>
            <a:r>
              <a:rPr lang="ru-RU" dirty="0" err="1"/>
              <a:t>Дранси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мемориал жертвам Холокоста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084158" cy="485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4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3" y="260648"/>
            <a:ext cx="8387221" cy="629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2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249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/>
              <a:t> Мемориал </a:t>
            </a:r>
            <a:r>
              <a:rPr lang="ru-RU" dirty="0" smtClean="0"/>
              <a:t>детям, </a:t>
            </a:r>
            <a:r>
              <a:rPr lang="ru-RU" dirty="0"/>
              <a:t>погибшим в фашистских </a:t>
            </a:r>
            <a:r>
              <a:rPr lang="ru-RU" dirty="0" smtClean="0"/>
              <a:t>концлагерях.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99652"/>
            <a:ext cx="3833728" cy="508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0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84" y="1556792"/>
            <a:ext cx="403244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667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«У войны не женское лицо»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6591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Женщины во время обучения стрельбе из винтовки, 1941г.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96" y="1556792"/>
            <a:ext cx="6681382" cy="508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0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4" y="404664"/>
            <a:ext cx="857087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6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" y="476672"/>
            <a:ext cx="839901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9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864095"/>
          </a:xfrm>
        </p:spPr>
        <p:txBody>
          <a:bodyPr/>
          <a:lstStyle/>
          <a:p>
            <a:r>
              <a:rPr lang="ru-RU" dirty="0" smtClean="0"/>
              <a:t>Партизанский отряд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37" y="1484784"/>
            <a:ext cx="6552728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0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6084"/>
            <a:ext cx="849982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3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1" y="548680"/>
            <a:ext cx="8392146" cy="577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есни ВОв На всю оставшуюся жиз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018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 мая 1945 года поднят флаг над Рейхстагом в Берлине.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57893" cy="501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. Сообщение о капитуляции Германии (голос Юрия Левитан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2089" y="6036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32048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инута молч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8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5" y="388959"/>
            <a:ext cx="8691175" cy="574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. Сообщение о капитуляции Германии (голос Юрия Левитан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6132027"/>
            <a:ext cx="609600" cy="609600"/>
          </a:xfrm>
          <a:prstGeom prst="rect">
            <a:avLst/>
          </a:prstGeom>
        </p:spPr>
      </p:pic>
      <p:pic>
        <p:nvPicPr>
          <p:cNvPr id="3" name="Поклонимся великим тем годам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6086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3690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0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76" y="446880"/>
            <a:ext cx="4032447" cy="587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2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4" y="548680"/>
            <a:ext cx="8536308" cy="566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3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11569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Комсомольская организация «Молодая гвардия»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16792"/>
            <a:ext cx="6785148" cy="508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8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Краснодон Памятник "Клятва"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289325" cy="488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92888" cy="55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168</TotalTime>
  <Words>139</Words>
  <Application>Microsoft Office PowerPoint</Application>
  <PresentationFormat>Экран (4:3)</PresentationFormat>
  <Paragraphs>21</Paragraphs>
  <Slides>34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Поклонимся великим тем годам</vt:lpstr>
      <vt:lpstr>Страница 1. «Партизанское движение в годы  Великой Отечественной Войны» </vt:lpstr>
      <vt:lpstr>Партизанский отряд</vt:lpstr>
      <vt:lpstr>Презентация PowerPoint</vt:lpstr>
      <vt:lpstr>Презентация PowerPoint</vt:lpstr>
      <vt:lpstr>Презентация PowerPoint</vt:lpstr>
      <vt:lpstr>Комсомольская организация «Молодая гвардия»</vt:lpstr>
      <vt:lpstr>Краснодон Памятник "Клятва"</vt:lpstr>
      <vt:lpstr>Презентация PowerPoint</vt:lpstr>
      <vt:lpstr>«Концлагеря Великой Отечественной войны»</vt:lpstr>
      <vt:lpstr>Она выжила в аду фашистского концлагеря "Освенцим". </vt:lpstr>
      <vt:lpstr>Концлагерь Воббелин,  5 апреля 1945.</vt:lpstr>
      <vt:lpstr>Kl Neuengamme, A. K. Hamburg, (1941) - концлагерь</vt:lpstr>
      <vt:lpstr>Освенцим: концлагерь Аушвиц-Биркенау. Страшно помнить и забывать</vt:lpstr>
      <vt:lpstr> Концентрационный лагерь .</vt:lpstr>
      <vt:lpstr> Освенцим - самый большой концлагерь Третьего рейха.</vt:lpstr>
      <vt:lpstr>Заключённая блумфонтейнского концлагеря Лиззи ван Сэйл </vt:lpstr>
      <vt:lpstr>В Латвии на территории мемориала жертвам немецкого концлагеря</vt:lpstr>
      <vt:lpstr> Смоленск. Мемориал погибшим в концлагере.</vt:lpstr>
      <vt:lpstr>Презентация PowerPoint</vt:lpstr>
      <vt:lpstr>Презентация PowerPoint</vt:lpstr>
      <vt:lpstr>Музей-мемориал Дахау </vt:lpstr>
      <vt:lpstr>В парижском пригороде Дранси  мемориал жертвам Холокоста</vt:lpstr>
      <vt:lpstr>Презентация PowerPoint</vt:lpstr>
      <vt:lpstr> Мемориал детям, погибшим в фашистских концлагерях.</vt:lpstr>
      <vt:lpstr>Презентация PowerPoint</vt:lpstr>
      <vt:lpstr>Женщины во время обучения стрельбе из винтовки, 1941г.</vt:lpstr>
      <vt:lpstr>Презентация PowerPoint</vt:lpstr>
      <vt:lpstr>Презентация PowerPoint</vt:lpstr>
      <vt:lpstr>Презентация PowerPoint</vt:lpstr>
      <vt:lpstr>Презентация PowerPoint</vt:lpstr>
      <vt:lpstr>2 мая 1945 года поднят флаг над Рейхстагом в Берлине.</vt:lpstr>
      <vt:lpstr>Презентация PowerPoint</vt:lpstr>
      <vt:lpstr>Презентация PowerPoint</vt:lpstr>
    </vt:vector>
  </TitlesOfParts>
  <Company>Шухободская школа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333</dc:creator>
  <cp:lastModifiedBy>333</cp:lastModifiedBy>
  <cp:revision>14</cp:revision>
  <dcterms:created xsi:type="dcterms:W3CDTF">2013-05-06T13:32:39Z</dcterms:created>
  <dcterms:modified xsi:type="dcterms:W3CDTF">2013-05-06T16:32:39Z</dcterms:modified>
</cp:coreProperties>
</file>